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7" r:id="rId2"/>
    <p:sldId id="325" r:id="rId3"/>
    <p:sldId id="309" r:id="rId4"/>
    <p:sldId id="321" r:id="rId5"/>
    <p:sldId id="299" r:id="rId6"/>
    <p:sldId id="298" r:id="rId7"/>
    <p:sldId id="323" r:id="rId8"/>
    <p:sldId id="315" r:id="rId9"/>
    <p:sldId id="311" r:id="rId10"/>
    <p:sldId id="307" r:id="rId11"/>
  </p:sldIdLst>
  <p:sldSz cx="9144000" cy="5143500" type="screen16x9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EEB"/>
    <a:srgbClr val="FCF8D4"/>
    <a:srgbClr val="D6B58E"/>
    <a:srgbClr val="8B1545"/>
    <a:srgbClr val="003E1C"/>
    <a:srgbClr val="FF9900"/>
    <a:srgbClr val="1B06BA"/>
    <a:srgbClr val="3011B5"/>
    <a:srgbClr val="FFE79B"/>
    <a:srgbClr val="D3F17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1" autoAdjust="0"/>
    <p:restoredTop sz="64713" autoAdjust="0"/>
  </p:normalViewPr>
  <p:slideViewPr>
    <p:cSldViewPr>
      <p:cViewPr>
        <p:scale>
          <a:sx n="100" d="100"/>
          <a:sy n="100" d="100"/>
        </p:scale>
        <p:origin x="-984" y="-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324B88-BD5F-4D57-96C1-88CE1A3E9AD2}" type="datetimeFigureOut">
              <a:rPr lang="ru-RU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A5B4A4A-B02C-4961-BBB6-71B310BE99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3730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592C0E-9B01-43B1-8E69-1BD1B0691FB8}" type="datetimeFigureOut">
              <a:rPr lang="ru-RU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D9A608B-14DD-45EE-A1E6-94009AE7AD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3725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136C1-D571-47EB-84A0-53FDE6CE4630}" type="datetime1">
              <a:rPr lang="ru-RU" smtClean="0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>
              <a:defRPr/>
            </a:pPr>
            <a:fld id="{D19BD7A9-72E9-48AA-B710-6B4311CBF1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24E94E-4342-49C1-9DCA-4ED46E89ECF7}" type="datetime1">
              <a:rPr lang="ru-RU" smtClean="0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3E49C-2B21-4FF5-B3D4-4DE2EDB910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CFC2B-3DDF-438A-84B1-591702D3D345}" type="datetime1">
              <a:rPr lang="ru-RU" smtClean="0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172F-D224-48EF-BF2D-03382A2262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9675FE-A433-4687-9B56-D2DB6BBE32CA}" type="datetime1">
              <a:rPr lang="ru-RU" smtClean="0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>
              <a:defRPr/>
            </a:pPr>
            <a:fld id="{F94DC377-379E-4BDC-AB8E-52B19E7C88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4BC55-C604-4DBD-9565-C32796773D2E}" type="datetime1">
              <a:rPr lang="ru-RU" smtClean="0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3774F-2F45-40D9-8D7E-BEB8148CCE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35674-32EE-4493-ADB5-02BED56AFE49}" type="datetime1">
              <a:rPr lang="ru-RU" smtClean="0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B1399-0CBE-4782-B71D-3EDE70F08A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B19F1-9A0B-4082-AAF1-B4A4CBC83C99}" type="datetime1">
              <a:rPr lang="ru-RU" smtClean="0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pPr>
              <a:defRPr/>
            </a:pPr>
            <a:fld id="{09BE52C9-56B8-4E53-BFF8-80ED8CDE18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A57B6-A001-4C96-8FD4-BF1673FB0699}" type="datetime1">
              <a:rPr lang="ru-RU" smtClean="0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2ECEE-5C97-495A-A00F-669A3B1657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B8476-5103-46A1-9E5A-569559288E26}" type="datetime1">
              <a:rPr lang="ru-RU" smtClean="0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45B60-42B4-4743-84D2-2D53A70FBE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0BFBB-31E7-402C-AE9F-2A1E2CF92342}" type="datetime1">
              <a:rPr lang="ru-RU" smtClean="0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E412B-577E-45A6-A12C-0F8DEDCD76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745920-5179-4AE7-BEF6-EA428ADAB56C}" type="datetime1">
              <a:rPr lang="ru-RU" smtClean="0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F6D23-DAC9-4103-B9DE-34F53F4E0F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8BD2495-1F9F-41A0-9898-5DA819167F82}" type="datetime1">
              <a:rPr lang="ru-RU" smtClean="0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A95750-3CE6-498D-A976-169CC0D4FB6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9155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14296"/>
            <a:ext cx="8155714" cy="70788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НАО «Карагандинский университет  </a:t>
            </a:r>
          </a:p>
          <a:p>
            <a:pPr algn="ctr" eaLnBrk="1" hangingPunct="1"/>
            <a:r>
              <a:rPr lang="ru-RU" alt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 академика Е. А. Букетова»</a:t>
            </a:r>
            <a:endParaRPr lang="ru-RU" alt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888"/>
            <a:ext cx="15128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8090365" y="158747"/>
            <a:ext cx="1053635" cy="5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7200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2400" b="1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14890"/>
            <a:ext cx="9144000" cy="428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Караганда 2022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170765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КАФЕДРА ИНЖЕНЕРНОЙ ТЕПЛОФИЗИКИ</a:t>
            </a:r>
            <a:b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ИМЕНИ ПРОФЕССОРА Ж.С. АКЫЛБАЕВА</a:t>
            </a:r>
            <a:endParaRPr lang="ru-RU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1203598"/>
            <a:ext cx="4609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ФИЗИКО-ТЕХНИЧЕСКИЙ ФАКУЛЬТЕТ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4427" y="2859782"/>
            <a:ext cx="735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ВЫПУСКНИКИ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«Безопасность жизнедеятельности и защита окружающей среды»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0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2722" y="1774704"/>
            <a:ext cx="143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Кабинет </a:t>
            </a:r>
          </a:p>
          <a:p>
            <a:pPr algn="ctr"/>
            <a:r>
              <a:rPr lang="kk-KZ" sz="9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преподавателя</a:t>
            </a:r>
            <a:endParaRPr lang="ru-RU" sz="9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262330"/>
            <a:ext cx="107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Кабинет </a:t>
            </a:r>
          </a:p>
          <a:p>
            <a:pPr algn="ctr"/>
            <a:endParaRPr lang="ru-RU" sz="9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i="1" dirty="0" smtClean="0"/>
              <a:t>                       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8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3" y="55274"/>
            <a:ext cx="15128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7613117" y="1589954"/>
            <a:ext cx="1053635" cy="5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7200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2400" b="1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2347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 и защита окружающей среды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D:\UserData\Downloads\PHOTO-2022-11-04-20-41-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7574"/>
            <a:ext cx="2808312" cy="36106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27984" y="1059582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Базылхан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Данаби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Нұрланұлы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 техники и технологий  сфере услуг по ОП </a:t>
            </a:r>
            <a:r>
              <a:rPr lang="kk-KZ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“Безопасность жизнедеятельности и защита окружающей среды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2019 - 2022 гг.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пожарный-спасатель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Сержант гражданской защиты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Специализированная пожарная часть-4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ГУ Служба Пожаротушения и Аварийно Спасательных Работ ДЧС Карагандинской области МЧС РК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г.Балхаш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5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i="1" dirty="0" smtClean="0"/>
              <a:t>                       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8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3" y="55274"/>
            <a:ext cx="15128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7613117" y="1589954"/>
            <a:ext cx="1053635" cy="5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7200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2400" b="1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2347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 и защита окружающей среды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915566"/>
            <a:ext cx="69127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Дюсембаева Айнура Нуртаевна</a:t>
            </a:r>
          </a:p>
          <a:p>
            <a:pPr algn="ctr"/>
            <a:endParaRPr lang="kk-KZ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 техники технологий по специальности </a:t>
            </a:r>
          </a:p>
          <a:p>
            <a:pPr algn="ctr"/>
            <a:r>
              <a:rPr lang="kk-KZ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“Безопасность жизнедеятельности и защита окружающей среды” 2005-2009 г.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2009 -2010 гг.– инженер кафедры инженерной теплофизики им. профессора Ж.С.Акылбаева</a:t>
            </a:r>
            <a:r>
              <a:rPr lang="kk-KZ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2010-2012 гг. – магистратура, 6М060400-Физика, магистр естественных наук;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2012 -2017 гг. – преподаватель кафедры;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2017-2018 гг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старший преподаватель;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2018 - 2021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гг. – докторантура - 6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060400-Физика;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2022 г. по с.д. доктор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философии (PhD) кафедры инженерной теплофизики им. профессора Ж.С.Акылбаева</a:t>
            </a:r>
            <a:r>
              <a:rPr lang="kk-KZ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WhatsApp Image 2022-09-02 at 15"/>
          <p:cNvPicPr>
            <a:picLocks noChangeAspect="1" noChangeArrowheads="1"/>
          </p:cNvPicPr>
          <p:nvPr/>
        </p:nvPicPr>
        <p:blipFill>
          <a:blip r:embed="rId3" cstate="print"/>
          <a:srcRect t="15448" b="15532"/>
          <a:stretch>
            <a:fillRect/>
          </a:stretch>
        </p:blipFill>
        <p:spPr bwMode="auto">
          <a:xfrm>
            <a:off x="7092280" y="1347614"/>
            <a:ext cx="181653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55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i="1" dirty="0" smtClean="0"/>
              <a:t>                       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8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3" y="55274"/>
            <a:ext cx="15128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7613117" y="1589954"/>
            <a:ext cx="1053635" cy="5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7200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2400" b="1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2347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 и защита окружающей среды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D:\UserData\Downloads\PHOTO-2022-11-05-15-41-39.jpg"/>
          <p:cNvPicPr>
            <a:picLocks noChangeAspect="1" noChangeArrowheads="1"/>
          </p:cNvPicPr>
          <p:nvPr/>
        </p:nvPicPr>
        <p:blipFill>
          <a:blip r:embed="rId3" cstate="print"/>
          <a:srcRect t="16892" r="2703"/>
          <a:stretch>
            <a:fillRect/>
          </a:stretch>
        </p:blipFill>
        <p:spPr bwMode="auto">
          <a:xfrm>
            <a:off x="827584" y="1491630"/>
            <a:ext cx="2592288" cy="29523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91880" y="1050072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Ерма</a:t>
            </a:r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ғамбетов Батырлан Бауыржанулы</a:t>
            </a:r>
          </a:p>
          <a:p>
            <a:pPr algn="ctr"/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 техники технологий </a:t>
            </a:r>
          </a:p>
          <a:p>
            <a:pPr algn="ctr"/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специальности </a:t>
            </a:r>
          </a:p>
          <a:p>
            <a:pPr algn="ctr"/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“Безопасность жизнедеятельности и защита окружающей среды”</a:t>
            </a:r>
          </a:p>
          <a:p>
            <a:pPr algn="ctr"/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2012-2016 г.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2018 - 2022 гг. - ТОО Казахмыс Смэлтинг - 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специалист отдела промышленной безопасности и охраны труда;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 01.08.2022 года на текущий момент </a:t>
            </a:r>
          </a:p>
          <a:p>
            <a:pPr algn="ctr"/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И.о. начальника ОПБиОТ</a:t>
            </a:r>
          </a:p>
          <a:p>
            <a:pPr algn="ctr"/>
            <a:r>
              <a:rPr lang="kk-KZ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ТОО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«Казахмыс Смэлтинг»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5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757" y="2514462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Кабинет </a:t>
            </a:r>
          </a:p>
          <a:p>
            <a:pPr algn="ctr"/>
            <a:r>
              <a:rPr lang="kk-KZ" sz="1200" b="1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администратора</a:t>
            </a:r>
            <a:endParaRPr lang="ru-RU" sz="12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i="1" dirty="0" smtClean="0"/>
              <a:t>                       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8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3" y="55274"/>
            <a:ext cx="15128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7613117" y="1589954"/>
            <a:ext cx="1053635" cy="5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7200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2400" b="1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2347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 и защита окружающей среды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051720" y="771551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Аманкелдина Айтолкын Сайлауовна </a:t>
            </a:r>
          </a:p>
          <a:p>
            <a:pPr algn="ctr"/>
            <a:endParaRPr lang="kk-KZ" sz="1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 техники и технологий, 2011-2015 гг.</a:t>
            </a:r>
          </a:p>
          <a:p>
            <a:pPr algn="ctr"/>
            <a:r>
              <a:rPr lang="kk-KZ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2015-2016 гг. – лаборант отдела лабораторно-аналитического контроля РГУ “Департамента экологии по Карагандинской области Комитета экологического регулирования, контроля и государственной инспекции Министерства энергетики РК”, г.Караганда</a:t>
            </a:r>
          </a:p>
          <a:p>
            <a:pPr algn="ctr"/>
            <a:r>
              <a:rPr lang="kk-KZ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465" t="17112" r="8275" b="16524"/>
          <a:stretch>
            <a:fillRect/>
          </a:stretch>
        </p:blipFill>
        <p:spPr bwMode="auto">
          <a:xfrm>
            <a:off x="323528" y="2427734"/>
            <a:ext cx="3987708" cy="218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1275606"/>
            <a:ext cx="1620688" cy="22322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355976" y="2283718"/>
            <a:ext cx="4788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2016-2017 гг. – инспектор по делопроизводству РГУ                                                    “Департамента экологии по Карагандинской области”;</a:t>
            </a:r>
          </a:p>
          <a:p>
            <a:pPr algn="ctr"/>
            <a:r>
              <a:rPr lang="kk-KZ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– 2018 гг. – лаборант –техник, “Департамента экологии по Карагандинской области”;</a:t>
            </a:r>
          </a:p>
          <a:p>
            <a:pPr algn="ctr"/>
            <a:r>
              <a:rPr lang="kk-KZ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2018-2021 гг.  –главный спецалист отдела государственного экологического контроля РГУ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“Департамента экологии по Карагандинской области”;</a:t>
            </a:r>
            <a:endParaRPr lang="kk-KZ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октября 2021 г. по с.д. - Главный эксперт Управления государственного экологического контроля Комитета экологического регулирования и контроля Министерства экологии, геологии и природных ресурсов РК – Старший государственный инспектор РК. г.Астана</a:t>
            </a:r>
          </a:p>
        </p:txBody>
      </p:sp>
    </p:spTree>
    <p:extLst>
      <p:ext uri="{BB962C8B-B14F-4D97-AF65-F5344CB8AC3E}">
        <p14:creationId xmlns="" xmlns:p14="http://schemas.microsoft.com/office/powerpoint/2010/main" val="26955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i="1" dirty="0" smtClean="0"/>
              <a:t>                       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8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3" y="55274"/>
            <a:ext cx="15128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7613117" y="1589954"/>
            <a:ext cx="1053635" cy="5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7200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2400" b="1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2347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 и защита окружающей среды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3360" y="843558"/>
            <a:ext cx="576064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Мырзабекова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Гульнур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Ерболатовна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 техники и технологий по специальности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«Теплоэнергетика»  2008- 2011гг.,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 техники и технологий по специальности «Безопасность жизнедеятельности и защита окружающей среды» 2015-2017 гг.;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2011-13.10.2011 гг. - Участок Серной кислоты Сернокислотного цеха Балхашского медеплавильного завода - аппаратчик выпаривания 3 разряда;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21.12.2011-01.02.2012 гг. - Цех Тепловодоснабжения  - мастер участка;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2012-02.05.2013 гг. - Балхашское региональное предприятие специализированного объединения «Региональные энергетические сети» - инженер по тарифам;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02.05.2013-23.01.2018 гг. - Балхашское региональное предприятие «ЭнергоСети» ТО</a:t>
            </a:r>
            <a:r>
              <a:rPr lang="kk-KZ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Kazakhmys Distribution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инженер по охране окружающей среды;</a:t>
            </a: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24.01.2018 г. по с.д. - ТОО «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Kazakhmys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Coal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разрез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Молодежный</a:t>
            </a: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Должность - инженер по охране окружающей среды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b="1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UserData\Downloads\0ece50ab-7c10-4d68-9733-c6047d255848.JPG"/>
          <p:cNvPicPr>
            <a:picLocks noChangeAspect="1" noChangeArrowheads="1"/>
          </p:cNvPicPr>
          <p:nvPr/>
        </p:nvPicPr>
        <p:blipFill>
          <a:blip r:embed="rId3" cstate="print"/>
          <a:srcRect l="3513" b="24711"/>
          <a:stretch>
            <a:fillRect/>
          </a:stretch>
        </p:blipFill>
        <p:spPr bwMode="auto">
          <a:xfrm>
            <a:off x="251520" y="843558"/>
            <a:ext cx="2952328" cy="2880320"/>
          </a:xfrm>
          <a:prstGeom prst="rect">
            <a:avLst/>
          </a:prstGeom>
          <a:noFill/>
        </p:spPr>
      </p:pic>
      <p:pic>
        <p:nvPicPr>
          <p:cNvPr id="2051" name="Picture 3" descr="D:\UserData\Downloads\79eaea6f-bcb0-431c-a1c2-7c2be6339d34.JPG"/>
          <p:cNvPicPr>
            <a:picLocks noChangeAspect="1" noChangeArrowheads="1"/>
          </p:cNvPicPr>
          <p:nvPr/>
        </p:nvPicPr>
        <p:blipFill>
          <a:blip r:embed="rId4" cstate="print"/>
          <a:srcRect l="8371" t="16549" r="-455" b="6224"/>
          <a:stretch>
            <a:fillRect/>
          </a:stretch>
        </p:blipFill>
        <p:spPr bwMode="auto">
          <a:xfrm>
            <a:off x="179512" y="2931790"/>
            <a:ext cx="3055197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55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UserData\Downloads\PHOTO-2022-11-04-12-05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52314"/>
            <a:ext cx="2318390" cy="309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4008" y="1262330"/>
            <a:ext cx="107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900" b="1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b="1" i="1" dirty="0" smtClean="0"/>
          </a:p>
        </p:txBody>
      </p:sp>
      <p:pic>
        <p:nvPicPr>
          <p:cNvPr id="18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3" y="55274"/>
            <a:ext cx="15128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7613117" y="1589954"/>
            <a:ext cx="1053635" cy="5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7200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2400" b="1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DC377-379E-4BDC-AB8E-52B19E7C88C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12347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 и защита окружающей среды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D:\UserData\Downloads\PHOTO-2022-11-04-12-02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71550"/>
            <a:ext cx="2504386" cy="33123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95936" y="843558"/>
            <a:ext cx="51480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Әлімжан Темірлан Рамазанұлы</a:t>
            </a:r>
          </a:p>
          <a:p>
            <a:pPr algn="ctr"/>
            <a:r>
              <a:rPr lang="kk-KZ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 техники технологий </a:t>
            </a:r>
          </a:p>
          <a:p>
            <a:pPr algn="ctr"/>
            <a:r>
              <a:rPr lang="kk-KZ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специальности “Безопасность жизнедеятельности и защита окружающей среды” 2012-2016 гг.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09.04.2019 г. - </a:t>
            </a:r>
            <a:r>
              <a:rPr lang="kk-KZ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ТОО “Казахмыс Смэлтинг” Жезказганский медеплавильный завод,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 отдела промышленной безопасности и охраны труда ; 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2020-2021 гг. - инженер 1 категории центра компетенции управлений промышленной безопасности и охраны труда;</a:t>
            </a:r>
            <a:endParaRPr lang="kk-KZ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5.09.2022 г. по с.д. Специалист промышленной безопасности 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охране труда  </a:t>
            </a:r>
            <a:r>
              <a:rPr lang="kk-KZ" sz="1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ТОО “Казахмыс Смэлтинг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Data\Downloads\PHOTO-2022-11-04-12-05-47.jpg"/>
          <p:cNvPicPr>
            <a:picLocks noChangeAspect="1" noChangeArrowheads="1"/>
          </p:cNvPicPr>
          <p:nvPr/>
        </p:nvPicPr>
        <p:blipFill>
          <a:blip r:embed="rId5" cstate="print"/>
          <a:srcRect l="6522" t="23913" r="4348" b="26087"/>
          <a:stretch>
            <a:fillRect/>
          </a:stretch>
        </p:blipFill>
        <p:spPr bwMode="auto">
          <a:xfrm>
            <a:off x="6316903" y="3631332"/>
            <a:ext cx="2827097" cy="1512168"/>
          </a:xfrm>
          <a:prstGeom prst="rect">
            <a:avLst/>
          </a:prstGeom>
          <a:noFill/>
        </p:spPr>
      </p:pic>
      <p:pic>
        <p:nvPicPr>
          <p:cNvPr id="3076" name="Picture 4" descr="D:\UserData\Downloads\PHOTO-2022-11-04-12-05-47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579862"/>
            <a:ext cx="2448272" cy="1563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55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915566"/>
            <a:ext cx="4779640" cy="39604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Омаров Жансултан Зубкаирович</a:t>
            </a:r>
          </a:p>
          <a:p>
            <a:pPr algn="ctr">
              <a:buNone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2011-2012 гг. - КорпорацияКазахмыс ЮЖР шахта 65 проходчик, помощник бурильщика;</a:t>
            </a:r>
          </a:p>
          <a:p>
            <a:pPr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2012-2013 гг. - Корпорация Казахмыс рудник Степной -  инженер по пожарной безопасности;</a:t>
            </a:r>
          </a:p>
          <a:p>
            <a:pPr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2013-2015 гг. - Корпорация Казахмыс - Мастер по ТБ;</a:t>
            </a:r>
          </a:p>
          <a:p>
            <a:pPr algn="ctr">
              <a:buNone/>
            </a:pPr>
            <a:r>
              <a:rPr lang="ru-RU" sz="3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2015г. - Корпорация Казахмыс ЮЖР шахта 67 Зам.начальник участка;</a:t>
            </a:r>
          </a:p>
          <a:p>
            <a:pPr algn="ctr">
              <a:buNone/>
            </a:pPr>
            <a:r>
              <a:rPr lang="ru-RU" sz="3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2015-2017гг. -  Корпорация Казахмыс ЮЖР шахта 67  - Начальник участка;</a:t>
            </a:r>
          </a:p>
          <a:p>
            <a:pPr algn="ctr">
              <a:buNone/>
            </a:pPr>
            <a:r>
              <a:rPr lang="ru-RU" sz="3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2017-2022 гг. -  Корпорация Казахмыс рудник Западный  - Начальник участка;</a:t>
            </a:r>
          </a:p>
          <a:p>
            <a:pPr algn="ctr">
              <a:buNone/>
            </a:pPr>
            <a:endParaRPr lang="ru-RU" sz="35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2022г. по с.д. - Корпорация Казахмыс рудник Западный главный специалист ОТБиОТ</a:t>
            </a:r>
          </a:p>
          <a:p>
            <a:endParaRPr lang="ru-RU" dirty="0"/>
          </a:p>
        </p:txBody>
      </p:sp>
      <p:pic>
        <p:nvPicPr>
          <p:cNvPr id="1026" name="Picture 2" descr="D:\UserData\Downloads\PHOTO-2022-11-09-12-38-11.jpg"/>
          <p:cNvPicPr>
            <a:picLocks noChangeAspect="1" noChangeArrowheads="1"/>
          </p:cNvPicPr>
          <p:nvPr/>
        </p:nvPicPr>
        <p:blipFill>
          <a:blip r:embed="rId2" cstate="print"/>
          <a:srcRect l="16721" t="21514" r="10759" b="28288"/>
          <a:stretch>
            <a:fillRect/>
          </a:stretch>
        </p:blipFill>
        <p:spPr bwMode="auto">
          <a:xfrm>
            <a:off x="755576" y="987574"/>
            <a:ext cx="3276872" cy="3024336"/>
          </a:xfrm>
          <a:prstGeom prst="rect">
            <a:avLst/>
          </a:prstGeom>
          <a:noFill/>
        </p:spPr>
      </p:pic>
      <p:pic>
        <p:nvPicPr>
          <p:cNvPr id="6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7494"/>
            <a:ext cx="15128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12347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 и защита окружающей среды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i="1" dirty="0" smtClean="0"/>
              <a:t>                       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8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3" y="55274"/>
            <a:ext cx="15128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7613117" y="1589954"/>
            <a:ext cx="1053635" cy="5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7200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2400" b="1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2347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 и защита окружающей среды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UserData\Downloads\PHOTO-2022-11-04-12-42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9582"/>
            <a:ext cx="2448272" cy="31683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35896" y="843558"/>
            <a:ext cx="518457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Багдатова Сандугаш Багдатовна</a:t>
            </a: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 техники и технологий  по специальности </a:t>
            </a:r>
            <a:r>
              <a:rPr lang="kk-KZ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“Безопасность жизнедеятельности и защита окружающей среды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2005-2009г.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Магистр технических наук, 2016г.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КарГУ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2017 -2019 гг. </a:t>
            </a:r>
            <a:r>
              <a:rPr lang="kk-KZ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Балхашский гуманитарно-технический колледж имени А.Мусина, преподаватель;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г. по н.д.- Балхашский медеплавильный завод ТОО “Казахмыс Смэлтинг”</a:t>
            </a:r>
          </a:p>
          <a:p>
            <a:pPr algn="ctr"/>
            <a:r>
              <a:rPr lang="kk-KZ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 промышленной безопасности и охраны труда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55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i="1" dirty="0" smtClean="0"/>
              <a:t>                        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8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3" y="55274"/>
            <a:ext cx="15128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7613117" y="1589954"/>
            <a:ext cx="1053635" cy="5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 marL="7200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ru-RU" sz="2400" b="1" i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2347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 и защита окружающей среды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User\Downloads\WhatsApp Image 2022-11-07 at 23.00.23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7574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75857" y="987574"/>
            <a:ext cx="58681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Сериков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Ансар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Оралович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Бакалавр техники и технологий, 2005-2009г.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2011-2012 гг. ТОО «Корпорация Казахмыс» ПО «Балхашцветмет»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 по технике безопасности,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2012-2013 гг. ведущий инженер по охране;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2013-2016«ЦШ ПВАСС»МЧС РК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ВАСС «</a:t>
            </a:r>
            <a:r>
              <a:rPr lang="kk-KZ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Құтқарушы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ведущий специалист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оперативно-профилактической работе;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2016 г. по с.д. </a:t>
            </a:r>
            <a:r>
              <a:rPr lang="kk-KZ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 Карагандинской области</a:t>
            </a:r>
            <a:br>
              <a:rPr lang="kk-KZ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МВД РК капитан полиции</a:t>
            </a:r>
          </a:p>
          <a:p>
            <a:pPr algn="ctr"/>
            <a:endParaRPr lang="kk-KZ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Приказом призидента РК К.Ж.Токаевым медаль </a:t>
            </a:r>
            <a:endParaRPr lang="kk-KZ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 алғысы”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C:\Users\User\Downloads\WhatsApp Image 2022-11-07 at 23.00.23 (4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26" b="539"/>
          <a:stretch>
            <a:fillRect/>
          </a:stretch>
        </p:blipFill>
        <p:spPr bwMode="auto">
          <a:xfrm rot="16200000">
            <a:off x="806832" y="2592502"/>
            <a:ext cx="1877201" cy="2843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55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6142</TotalTime>
  <Words>730</Words>
  <Application>Microsoft Office PowerPoint</Application>
  <PresentationFormat>Экран (16:9)</PresentationFormat>
  <Paragraphs>141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www.PHILka.RU</dc:creator>
  <cp:lastModifiedBy>User</cp:lastModifiedBy>
  <cp:revision>538</cp:revision>
  <cp:lastPrinted>2016-07-21T12:16:55Z</cp:lastPrinted>
  <dcterms:created xsi:type="dcterms:W3CDTF">2016-07-12T06:58:13Z</dcterms:created>
  <dcterms:modified xsi:type="dcterms:W3CDTF">2022-11-10T05:18:06Z</dcterms:modified>
</cp:coreProperties>
</file>